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DF66-67EF-49AC-B541-716FA3B6E78D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C230-C71C-4AFC-A337-E582CB927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DF66-67EF-49AC-B541-716FA3B6E78D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C230-C71C-4AFC-A337-E582CB927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DF66-67EF-49AC-B541-716FA3B6E78D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C230-C71C-4AFC-A337-E582CB927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DF66-67EF-49AC-B541-716FA3B6E78D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C230-C71C-4AFC-A337-E582CB927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DF66-67EF-49AC-B541-716FA3B6E78D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C230-C71C-4AFC-A337-E582CB927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DF66-67EF-49AC-B541-716FA3B6E78D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C230-C71C-4AFC-A337-E582CB927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DF66-67EF-49AC-B541-716FA3B6E78D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C230-C71C-4AFC-A337-E582CB927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DF66-67EF-49AC-B541-716FA3B6E78D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C230-C71C-4AFC-A337-E582CB927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DF66-67EF-49AC-B541-716FA3B6E78D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C230-C71C-4AFC-A337-E582CB927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DF66-67EF-49AC-B541-716FA3B6E78D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C230-C71C-4AFC-A337-E582CB927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DF66-67EF-49AC-B541-716FA3B6E78D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C230-C71C-4AFC-A337-E582CB927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6DF66-67EF-49AC-B541-716FA3B6E78D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0C230-C71C-4AFC-A337-E582CB927A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LGG_2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04800" y="623888"/>
            <a:ext cx="85502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ctr"/>
            <a:endParaRPr lang="en-US" sz="4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Giáo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án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Nhận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biết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phân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biệt</a:t>
            </a:r>
            <a:endParaRPr lang="en-US" sz="4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Màu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đỏ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màu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vàng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990600" y="4419600"/>
            <a:ext cx="6172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Lứa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tuổi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Nhà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trẻ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 24-36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tháng</a:t>
            </a:r>
            <a:endParaRPr lang="en-US" sz="3200" dirty="0" smtClean="0">
              <a:solidFill>
                <a:srgbClr val="CC00CC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Giáo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</a:rPr>
              <a:t>viên</a:t>
            </a:r>
            <a:r>
              <a:rPr lang="en-US" sz="3200" dirty="0">
                <a:solidFill>
                  <a:srgbClr val="CC00CC"/>
                </a:solidFill>
                <a:latin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Đỗ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Thị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 Mai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Liên</a:t>
            </a:r>
            <a:endParaRPr lang="en-US" sz="3200" dirty="0">
              <a:solidFill>
                <a:srgbClr val="CC00CC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0"/>
            <a:ext cx="65532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PHÒNG GIÁO DỤC VÀ ĐÀO TẠO QUẬN LONG BIÊN</a:t>
            </a: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TRƯỜNG MẦM NON GIA THƯỢNG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8" name="Picture 4" descr="C:\Users\Welcome\Desktop\LOGO MNG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0668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quantri.longbien.edu.vn/UploadImages/mngiathuong/MNGThonghoa/linh1_231120179.jpg?w=6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quantri.longbien.edu.vn/UploadImages/mngiathuong/MNGThonghoa/linh2a_231120179.jpg?w=6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quantri.longbien.edu.vn/UploadImages/mngiathuong/MNGThonghoa/linh3_231120179.jpg?w=8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quantri.longbien.edu.vn/UploadImages/mngiathuong/MNGThonghoa/linh2_231120179.jpg?w=6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Welcome</cp:lastModifiedBy>
  <cp:revision>2</cp:revision>
  <dcterms:created xsi:type="dcterms:W3CDTF">2018-01-29T08:06:06Z</dcterms:created>
  <dcterms:modified xsi:type="dcterms:W3CDTF">2018-01-29T08:10:50Z</dcterms:modified>
</cp:coreProperties>
</file>